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26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399463"/>
              </p:ext>
            </p:extLst>
          </p:nvPr>
        </p:nvGraphicFramePr>
        <p:xfrm>
          <a:off x="582737" y="1238675"/>
          <a:ext cx="1079942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863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31247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53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يحضر المواد الأساسية المستخدم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في النسيج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يصنع المنسوجات المختلف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الأدوات الخاص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بالنسيج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1153887" y="2620063"/>
            <a:ext cx="10207758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حدد اهم أدوات النسيج في الصور التالي</a:t>
            </a:r>
            <a:r>
              <a:rPr kumimoji="0" lang="ar-SA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ة</a:t>
            </a: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1" y="4256314"/>
            <a:ext cx="2547257" cy="166029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167F986-0538-ED92-3EB1-FA5EB80FE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486" y="4256311"/>
            <a:ext cx="2285999" cy="1660297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1E9E140-22C0-287A-D882-1AA71A7710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736" y="4256311"/>
            <a:ext cx="2021345" cy="166029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AB184EA-7277-E6F2-D9DC-D5D82C54EE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5228" y="4256312"/>
            <a:ext cx="1676401" cy="166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49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29</cp:revision>
  <dcterms:created xsi:type="dcterms:W3CDTF">2024-07-04T06:51:15Z</dcterms:created>
  <dcterms:modified xsi:type="dcterms:W3CDTF">2024-07-20T17:10:46Z</dcterms:modified>
</cp:coreProperties>
</file>