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77350" y="607516"/>
            <a:ext cx="1107996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26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399463"/>
              </p:ext>
            </p:extLst>
          </p:nvPr>
        </p:nvGraphicFramePr>
        <p:xfrm>
          <a:off x="582737" y="1238675"/>
          <a:ext cx="10799420" cy="983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863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731247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5388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805922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93256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يحضر المواد الأساسية المستخدم</a:t>
                      </a:r>
                      <a:r>
                        <a:rPr lang="ar-SA" b="1" dirty="0"/>
                        <a:t>ة</a:t>
                      </a:r>
                      <a:r>
                        <a:rPr lang="ar-AE" b="1" dirty="0"/>
                        <a:t> في النسيج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يصنع المنسوجات المختلف</a:t>
                      </a:r>
                      <a:r>
                        <a:rPr lang="ar-SA" b="1" dirty="0"/>
                        <a:t>ة</a:t>
                      </a:r>
                      <a:r>
                        <a:rPr lang="ar-AE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الأدوات الخاص</a:t>
                      </a:r>
                      <a:r>
                        <a:rPr lang="ar-SA" b="1" dirty="0"/>
                        <a:t>ة</a:t>
                      </a:r>
                      <a:r>
                        <a:rPr lang="ar-AE" b="1" dirty="0"/>
                        <a:t> بالنسيج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7" name="مربع نص 46">
            <a:extLst>
              <a:ext uri="{FF2B5EF4-FFF2-40B4-BE49-F238E27FC236}">
                <a16:creationId xmlns:a16="http://schemas.microsoft.com/office/drawing/2014/main" id="{1C700058-2E08-EB76-625A-63B45B924B12}"/>
              </a:ext>
            </a:extLst>
          </p:cNvPr>
          <p:cNvSpPr txBox="1"/>
          <p:nvPr/>
        </p:nvSpPr>
        <p:spPr>
          <a:xfrm>
            <a:off x="1153887" y="2620063"/>
            <a:ext cx="10207758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حدد اهم أدوات النسيج في الصور التالي</a:t>
            </a:r>
            <a:r>
              <a:rPr kumimoji="0" lang="ar-SA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ة</a:t>
            </a:r>
            <a:r>
              <a:rPr kumimoji="0" lang="ar-AE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32CE6BA-97BE-3EE6-FEE9-5C4574EA53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3371" y="4256314"/>
            <a:ext cx="2547257" cy="166029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F167F986-0538-ED92-3EB1-FA5EB80FE0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7486" y="4256311"/>
            <a:ext cx="2285999" cy="1660297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61E9E140-22C0-287A-D882-1AA71A7710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736" y="4256311"/>
            <a:ext cx="2021345" cy="1660297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9AB184EA-7277-E6F2-D9DC-D5D82C54EE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5228" y="4256312"/>
            <a:ext cx="1676401" cy="1660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1686</TotalTime>
  <Words>49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29</cp:revision>
  <dcterms:created xsi:type="dcterms:W3CDTF">2024-07-04T06:51:15Z</dcterms:created>
  <dcterms:modified xsi:type="dcterms:W3CDTF">2024-07-20T17:10:46Z</dcterms:modified>
</cp:coreProperties>
</file>